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6" r:id="rId5"/>
    <p:sldId id="260" r:id="rId6"/>
    <p:sldId id="267" r:id="rId7"/>
    <p:sldId id="262" r:id="rId8"/>
    <p:sldId id="268" r:id="rId9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C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4D3527-B5DE-EF7B-59E0-192AD68B5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9E245A-F57B-ECAD-244E-E9202FE78D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E46FE4-181B-8075-B27F-7ED7234E1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ED27C-4AA3-40F4-AB41-0C051669E0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75782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0E313A-5C71-C5B0-B881-0518E8C49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87248D-885F-93EB-DC26-F52E663B0A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D16C-0226-9F18-F217-2FBDF0D4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D6C51-6975-4A8C-92F2-9A49D3AE77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2424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ED40A-4407-E524-A6B7-FEE1C20F2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227819-734A-F375-E8C9-AA620CF7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08E0A2-7A22-958D-9E4A-5B8DFAF419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B10FB-2335-4963-8362-72654230D8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4492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2A1CCD-F21D-AEA8-774C-02342AC66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E28216-A206-4A21-4D80-46E22270E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34C05F-28E4-5C69-9306-A23C04DFC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99DDA-3A22-4155-8950-CDDC13B74E5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732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89BD02-CA46-2962-8058-FA5FCE211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0B51A-2872-FBE6-B3CD-7CDFC3BF7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0A897-C49D-8C2D-47EF-74005750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422DA-84C1-4C3A-9453-C5E35F199E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4016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2EEC2CE-1EBE-2A77-BAF5-6C3B0AE534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A2D89ED-2516-8E06-17E3-CF730E39E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55D1E35-A164-BF11-8746-1B45245A5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47030-ECDC-4301-91D5-71A399D11E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0323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4CD5B24-BB25-2AB9-4354-EA10A6442D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92FFDCE-5DDB-E955-9DE7-F9E04823E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54047C8-51DD-CF67-3C49-2CC9E50DF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5E3F5F-5842-4079-AA16-0053AF2222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0659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C61A04A-3A84-5587-98C3-BF3F42FC8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4C2BF7A-8428-CDA1-2D09-F106E9239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E5A040B-2F19-8B8A-DBD9-7604AFB32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4EBC7-EC03-4D6C-8CC3-BBBB8F52B0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102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739DA476-3FC8-5A9D-2F2D-911CF5D5A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D393F51F-57FA-4CC7-F2A8-E09A913BD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491FB1-E8F4-8D0D-FBF9-4EF8F48E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E7DDE-2EC1-44CD-BC2B-8A17C26CF8C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838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F72E3D4-A5CB-DFC4-99DC-C327A6B94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EEC27AF-51CA-1A39-C57A-D3F8F8070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49DE885-29C6-EDAB-09AD-8CD3CAB15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4AB38-B482-410A-8DB0-A0B3E698AC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497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0C811FA-E61A-7774-464D-75CF61A4B4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6254FDB-6814-361E-1274-21F7267DF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B7EAA86-3338-6A64-81A6-BE1D08E21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91B3-90FE-4206-BDD3-C58025C0B5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41539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FE8841B6-C0A4-E661-A9AA-B79C6C13AE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14095C6-328D-3042-2AF8-0C209CC6B7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5C0F2E-B54C-41B3-273C-A3A4EAE8CB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55576-D4C6-56BA-77AC-B3179DFFB1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3F2C8-1019-1E3B-FFE9-2195E7645E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BF00072-991E-4E56-9B12-C7735362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955F142C-2CD7-ADDC-AA21-BD1143CFA97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952625"/>
            <a:ext cx="9144000" cy="2952750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I bring thee, dear Jesus, my all,</a:t>
            </a:r>
          </a:p>
          <a:p>
            <a:r>
              <a:rPr lang="en-US" altLang="en-US" sz="4000" dirty="0"/>
              <a:t>Nor hold back from thee any part;</a:t>
            </a:r>
          </a:p>
          <a:p>
            <a:r>
              <a:rPr lang="en-US" altLang="en-US" sz="4000" dirty="0"/>
              <a:t>Obedient to thy welcome call,</a:t>
            </a:r>
          </a:p>
          <a:p>
            <a:r>
              <a:rPr lang="en-US" altLang="en-US" sz="4000" dirty="0"/>
              <a:t>I yield thee the whole of my heart.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8AAEA682-C17D-15D0-B260-7C7141E332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O speak, O speak while before thee I pray!</a:t>
            </a:r>
          </a:p>
          <a:p>
            <a:r>
              <a:rPr lang="en-US" altLang="en-US" sz="4000"/>
              <a:t>And, O Lord, just what seemeth thee good</a:t>
            </a:r>
          </a:p>
          <a:p>
            <a:r>
              <a:rPr lang="en-US" altLang="en-US" sz="4000"/>
              <a:t>Reveal, and my heart shall obey.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9676E4DC-5D8F-90D0-A0D4-115ED221F64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3241675"/>
          </a:xfrm>
        </p:spPr>
        <p:txBody>
          <a:bodyPr/>
          <a:lstStyle/>
          <a:p>
            <a:r>
              <a:rPr lang="en-US" altLang="en-US"/>
              <a:t>Verse 2.</a:t>
            </a:r>
          </a:p>
          <a:p>
            <a:r>
              <a:rPr lang="en-US" altLang="en-US" sz="4000"/>
              <a:t>Perverse, stubborn once was my will,</a:t>
            </a:r>
          </a:p>
          <a:p>
            <a:r>
              <a:rPr lang="en-US" altLang="en-US" sz="4000"/>
              <a:t>My feet ran in self chosen ways;</a:t>
            </a:r>
          </a:p>
          <a:p>
            <a:r>
              <a:rPr lang="en-US" altLang="en-US" sz="4000"/>
              <a:t>Thy pleasure henceforth to fulfill,</a:t>
            </a:r>
          </a:p>
          <a:p>
            <a:r>
              <a:rPr lang="en-US" altLang="en-US" sz="4000"/>
              <a:t>I’ll spend all the rest of my days.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75AAC27E-AC88-4891-6146-8C645D074A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O speak, O speak while before thee I pray!</a:t>
            </a:r>
          </a:p>
          <a:p>
            <a:r>
              <a:rPr lang="en-US" altLang="en-US" sz="4000"/>
              <a:t>And, O Lord, just what seemeth thee good</a:t>
            </a:r>
          </a:p>
          <a:p>
            <a:r>
              <a:rPr lang="en-US" altLang="en-US" sz="4000"/>
              <a:t>Reveal, and my heart shall obey.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9CC9C301-A799-2198-8DC0-186909D3610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3457575"/>
          </a:xfrm>
        </p:spPr>
        <p:txBody>
          <a:bodyPr/>
          <a:lstStyle/>
          <a:p>
            <a:r>
              <a:rPr lang="en-US" altLang="en-US"/>
              <a:t>Verse 3.</a:t>
            </a:r>
          </a:p>
          <a:p>
            <a:r>
              <a:rPr lang="en-US" altLang="en-US" sz="4000"/>
              <a:t>The doubts that have darkened my soul, </a:t>
            </a:r>
          </a:p>
          <a:p>
            <a:r>
              <a:rPr lang="en-US" altLang="en-US" sz="4000"/>
              <a:t>The shame and the fears that I hate,</a:t>
            </a:r>
          </a:p>
          <a:p>
            <a:r>
              <a:rPr lang="en-US" altLang="en-US" sz="4000"/>
              <a:t>O banish, and bid me be whole,</a:t>
            </a:r>
          </a:p>
          <a:p>
            <a:r>
              <a:rPr lang="en-US" altLang="en-US" sz="4000"/>
              <a:t>A clean heart within me create!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7453BC68-B516-F56F-9005-90D109CF315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O speak, O speak while before thee I pray!</a:t>
            </a:r>
          </a:p>
          <a:p>
            <a:r>
              <a:rPr lang="en-US" altLang="en-US" sz="4000"/>
              <a:t>And, O Lord, just what seemeth thee good</a:t>
            </a:r>
          </a:p>
          <a:p>
            <a:r>
              <a:rPr lang="en-US" altLang="en-US" sz="4000"/>
              <a:t>Reveal, and my heart shall obey.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ubtitle 4">
            <a:extLst>
              <a:ext uri="{FF2B5EF4-FFF2-40B4-BE49-F238E27FC236}">
                <a16:creationId xmlns:a16="http://schemas.microsoft.com/office/drawing/2014/main" id="{91DA9029-4326-E9FE-5DAD-665A39CA9DF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773487"/>
          </a:xfrm>
        </p:spPr>
        <p:txBody>
          <a:bodyPr/>
          <a:lstStyle/>
          <a:p>
            <a:r>
              <a:rPr lang="en-US" altLang="en-US"/>
              <a:t>Verse 4.</a:t>
            </a:r>
          </a:p>
          <a:p>
            <a:r>
              <a:rPr lang="en-US" altLang="en-US" sz="4000"/>
              <a:t>O give me a heart that is true,</a:t>
            </a:r>
          </a:p>
          <a:p>
            <a:r>
              <a:rPr lang="en-US" altLang="en-US" sz="4000"/>
              <a:t>Unspotted and pure in thy sight,</a:t>
            </a:r>
          </a:p>
          <a:p>
            <a:r>
              <a:rPr lang="en-US" altLang="en-US" sz="4000"/>
              <a:t>A love that would anything do,</a:t>
            </a:r>
          </a:p>
          <a:p>
            <a:r>
              <a:rPr lang="en-US" altLang="en-US" sz="4000"/>
              <a:t>A life given up to the fight!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ubtitle 4">
            <a:extLst>
              <a:ext uri="{FF2B5EF4-FFF2-40B4-BE49-F238E27FC236}">
                <a16:creationId xmlns:a16="http://schemas.microsoft.com/office/drawing/2014/main" id="{4DC51C75-85FC-5A32-EE39-8139C7C340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00213"/>
            <a:ext cx="9144000" cy="2736850"/>
          </a:xfrm>
        </p:spPr>
        <p:txBody>
          <a:bodyPr/>
          <a:lstStyle/>
          <a:p>
            <a:r>
              <a:rPr lang="en-US" altLang="en-US"/>
              <a:t>Chorus:</a:t>
            </a:r>
          </a:p>
          <a:p>
            <a:r>
              <a:rPr lang="en-US" altLang="en-US" sz="4000"/>
              <a:t>O speak, O speak while before thee I pray!</a:t>
            </a:r>
          </a:p>
          <a:p>
            <a:r>
              <a:rPr lang="en-US" altLang="en-US" sz="4000"/>
              <a:t>And, O Lord, just what seemeth thee good</a:t>
            </a:r>
          </a:p>
          <a:p>
            <a:r>
              <a:rPr lang="en-US" altLang="en-US" sz="4000"/>
              <a:t>Reveal, and my heart shall obey.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144CDE10-228E-D86F-5AE6-A38681E20E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92825"/>
            <a:ext cx="37433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100"/>
              <a:t>I bring thee, dear Jesus, my all </a:t>
            </a:r>
          </a:p>
          <a:p>
            <a:pPr eaLnBrk="1" hangingPunct="1"/>
            <a:r>
              <a:rPr lang="en-US" altLang="en-US" sz="1100"/>
              <a:t>Frederick Booth-Tucker (1853-1929) (verses), Anon (chorus)</a:t>
            </a:r>
          </a:p>
          <a:p>
            <a:pPr eaLnBrk="1" hangingPunct="1"/>
            <a:r>
              <a:rPr lang="en-US" altLang="en-US" sz="1100"/>
              <a:t>© The General of The Salvation Army </a:t>
            </a:r>
            <a:endParaRPr lang="en-AU" alt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</TotalTime>
  <Words>291</Words>
  <Application>Microsoft Office PowerPoint</Application>
  <PresentationFormat>Widescreen</PresentationFormat>
  <Paragraphs>39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Calibri</vt:lpstr>
      <vt:lpstr>Arial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7</cp:revision>
  <dcterms:created xsi:type="dcterms:W3CDTF">2000-03-02T06:21:21Z</dcterms:created>
  <dcterms:modified xsi:type="dcterms:W3CDTF">2023-07-27T02:16:00Z</dcterms:modified>
</cp:coreProperties>
</file>